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05" r:id="rId4"/>
    <p:sldId id="306" r:id="rId5"/>
    <p:sldId id="299" r:id="rId6"/>
    <p:sldId id="287" r:id="rId7"/>
    <p:sldId id="30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2728-1DAE-4AB6-96CF-C9C21CFCB5A8}" type="datetimeFigureOut">
              <a:rPr lang="id-ID" smtClean="0"/>
              <a:pPr/>
              <a:t>15/03/2022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t="-58" r="-58" b="9355"/>
          <a:stretch/>
        </p:blipFill>
        <p:spPr>
          <a:xfrm>
            <a:off x="5326" y="-3994"/>
            <a:ext cx="9165576" cy="6861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91880" y="270892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cs typeface="Arial Narrow"/>
              </a:rPr>
              <a:t>NAMA PESERTA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2708920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3131676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cs typeface="Arial Narrow"/>
              </a:rPr>
              <a:t>N I S N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0072" y="313167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15816" y="3563724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cs typeface="Arial Narrow"/>
              </a:rPr>
              <a:t>ASAL SMA/MA/SMK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0072" y="356372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SELEKSI MANDIRI UNIVERSITAS BRAWIJAYA TA 2022/2023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7784" y="314096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NARATIF</a:t>
            </a:r>
          </a:p>
          <a:p>
            <a:pPr lvl="0" algn="ctr"/>
            <a:r>
              <a:rPr lang="en-ID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(HITAM PUTIH)</a:t>
            </a:r>
            <a:endParaRPr lang="en-US" sz="3600" b="1" dirty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607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BENTUK/KOMPOSISI BENDA</a:t>
            </a:r>
          </a:p>
          <a:p>
            <a:pPr lvl="0" algn="ctr"/>
            <a:r>
              <a:rPr lang="en-ID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(BERWARNA)</a:t>
            </a:r>
            <a:endParaRPr lang="en-US" sz="3600" b="1" dirty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1234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KARYA SENI TERBAIK PESERTA</a:t>
            </a:r>
          </a:p>
        </p:txBody>
      </p:sp>
    </p:spTree>
    <p:extLst>
      <p:ext uri="{BB962C8B-B14F-4D97-AF65-F5344CB8AC3E}">
        <p14:creationId xmlns:p14="http://schemas.microsoft.com/office/powerpoint/2010/main" val="134122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DESKRIPSI KARYA DAN PERNYATAAN PESERTA TENTANG KARYA</a:t>
            </a:r>
          </a:p>
        </p:txBody>
      </p:sp>
    </p:spTree>
    <p:extLst>
      <p:ext uri="{BB962C8B-B14F-4D97-AF65-F5344CB8AC3E}">
        <p14:creationId xmlns:p14="http://schemas.microsoft.com/office/powerpoint/2010/main" val="346837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D" sz="3600" b="1" dirty="0">
                <a:solidFill>
                  <a:schemeClr val="bg1">
                    <a:lumMod val="85000"/>
                  </a:schemeClr>
                </a:solidFill>
                <a:cs typeface="Arial Narrow"/>
              </a:rPr>
              <a:t> KARYA TAMBAHAN / SERTIFIKAT/PIAGAM PENGHARGAAN DI BIDANG SENI</a:t>
            </a:r>
          </a:p>
        </p:txBody>
      </p:sp>
    </p:spTree>
    <p:extLst>
      <p:ext uri="{BB962C8B-B14F-4D97-AF65-F5344CB8AC3E}">
        <p14:creationId xmlns:p14="http://schemas.microsoft.com/office/powerpoint/2010/main" val="256638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2"/>
          <a:stretch/>
        </p:blipFill>
        <p:spPr>
          <a:xfrm>
            <a:off x="1887" y="0"/>
            <a:ext cx="91602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SELEKSI MANDIRI UNIVERSITAS BRAWIJAYA TA 2022/2023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9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asyarief</dc:creator>
  <cp:lastModifiedBy>Hery Prawoto</cp:lastModifiedBy>
  <cp:revision>102</cp:revision>
  <dcterms:created xsi:type="dcterms:W3CDTF">2018-11-27T06:34:08Z</dcterms:created>
  <dcterms:modified xsi:type="dcterms:W3CDTF">2022-03-15T06:54:26Z</dcterms:modified>
</cp:coreProperties>
</file>