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305" r:id="rId4"/>
    <p:sldId id="306" r:id="rId5"/>
    <p:sldId id="299" r:id="rId6"/>
    <p:sldId id="287" r:id="rId7"/>
    <p:sldId id="304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2728-1DAE-4AB6-96CF-C9C21CFCB5A8}" type="datetimeFigureOut">
              <a:rPr lang="id-ID" smtClean="0"/>
              <a:pPr/>
              <a:t>05/05/2021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AF5-9EA4-4AB4-BA62-A8FEB15199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2728-1DAE-4AB6-96CF-C9C21CFCB5A8}" type="datetimeFigureOut">
              <a:rPr lang="id-ID" smtClean="0"/>
              <a:pPr/>
              <a:t>05/05/2021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AF5-9EA4-4AB4-BA62-A8FEB15199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2728-1DAE-4AB6-96CF-C9C21CFCB5A8}" type="datetimeFigureOut">
              <a:rPr lang="id-ID" smtClean="0"/>
              <a:pPr/>
              <a:t>05/05/2021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AF5-9EA4-4AB4-BA62-A8FEB15199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2728-1DAE-4AB6-96CF-C9C21CFCB5A8}" type="datetimeFigureOut">
              <a:rPr lang="id-ID" smtClean="0"/>
              <a:pPr/>
              <a:t>05/05/2021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AF5-9EA4-4AB4-BA62-A8FEB15199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2728-1DAE-4AB6-96CF-C9C21CFCB5A8}" type="datetimeFigureOut">
              <a:rPr lang="id-ID" smtClean="0"/>
              <a:pPr/>
              <a:t>05/05/2021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AF5-9EA4-4AB4-BA62-A8FEB15199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2728-1DAE-4AB6-96CF-C9C21CFCB5A8}" type="datetimeFigureOut">
              <a:rPr lang="id-ID" smtClean="0"/>
              <a:pPr/>
              <a:t>05/05/2021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AF5-9EA4-4AB4-BA62-A8FEB15199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2728-1DAE-4AB6-96CF-C9C21CFCB5A8}" type="datetimeFigureOut">
              <a:rPr lang="id-ID" smtClean="0"/>
              <a:pPr/>
              <a:t>05/05/2021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AF5-9EA4-4AB4-BA62-A8FEB15199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2728-1DAE-4AB6-96CF-C9C21CFCB5A8}" type="datetimeFigureOut">
              <a:rPr lang="id-ID" smtClean="0"/>
              <a:pPr/>
              <a:t>05/05/2021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AF5-9EA4-4AB4-BA62-A8FEB15199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2728-1DAE-4AB6-96CF-C9C21CFCB5A8}" type="datetimeFigureOut">
              <a:rPr lang="id-ID" smtClean="0"/>
              <a:pPr/>
              <a:t>05/05/2021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AF5-9EA4-4AB4-BA62-A8FEB15199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2728-1DAE-4AB6-96CF-C9C21CFCB5A8}" type="datetimeFigureOut">
              <a:rPr lang="id-ID" smtClean="0"/>
              <a:pPr/>
              <a:t>05/05/2021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AF5-9EA4-4AB4-BA62-A8FEB15199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2728-1DAE-4AB6-96CF-C9C21CFCB5A8}" type="datetimeFigureOut">
              <a:rPr lang="id-ID" smtClean="0"/>
              <a:pPr/>
              <a:t>05/05/2021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AF5-9EA4-4AB4-BA62-A8FEB15199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B2728-1DAE-4AB6-96CF-C9C21CFCB5A8}" type="datetimeFigureOut">
              <a:rPr lang="id-ID" smtClean="0"/>
              <a:pPr/>
              <a:t>05/05/2021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B8AF5-9EA4-4AB4-BA62-A8FEB15199B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" t="-58" r="-58" b="9355"/>
          <a:stretch/>
        </p:blipFill>
        <p:spPr>
          <a:xfrm>
            <a:off x="5326" y="-3994"/>
            <a:ext cx="9165576" cy="686199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91880" y="2708920"/>
            <a:ext cx="1728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b="1" dirty="0" smtClean="0">
                <a:cs typeface="Arial Narrow"/>
              </a:rPr>
              <a:t>NAMA PESERTA</a:t>
            </a:r>
          </a:p>
        </p:txBody>
      </p:sp>
      <p:sp>
        <p:nvSpPr>
          <p:cNvPr id="7" name="Rectangle 6"/>
          <p:cNvSpPr/>
          <p:nvPr/>
        </p:nvSpPr>
        <p:spPr>
          <a:xfrm>
            <a:off x="5220072" y="2708920"/>
            <a:ext cx="3384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>
                <a:cs typeface="Arial Narrow"/>
              </a:rPr>
              <a:t>………………………………………………....</a:t>
            </a:r>
          </a:p>
        </p:txBody>
      </p:sp>
      <p:sp>
        <p:nvSpPr>
          <p:cNvPr id="8" name="Rectangle 7"/>
          <p:cNvSpPr/>
          <p:nvPr/>
        </p:nvSpPr>
        <p:spPr>
          <a:xfrm>
            <a:off x="3779912" y="3131676"/>
            <a:ext cx="14401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b="1" dirty="0" smtClean="0">
                <a:cs typeface="Arial Narrow"/>
              </a:rPr>
              <a:t>N I S N</a:t>
            </a:r>
          </a:p>
        </p:txBody>
      </p:sp>
      <p:sp>
        <p:nvSpPr>
          <p:cNvPr id="9" name="Rectangle 8"/>
          <p:cNvSpPr/>
          <p:nvPr/>
        </p:nvSpPr>
        <p:spPr>
          <a:xfrm>
            <a:off x="5220072" y="3131676"/>
            <a:ext cx="3384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>
                <a:cs typeface="Arial Narrow"/>
              </a:rPr>
              <a:t>………………………………………………....</a:t>
            </a:r>
          </a:p>
        </p:txBody>
      </p:sp>
      <p:sp>
        <p:nvSpPr>
          <p:cNvPr id="10" name="Rectangle 9"/>
          <p:cNvSpPr/>
          <p:nvPr/>
        </p:nvSpPr>
        <p:spPr>
          <a:xfrm>
            <a:off x="2915816" y="3563724"/>
            <a:ext cx="230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b="1" dirty="0" smtClean="0">
                <a:cs typeface="Arial Narrow"/>
              </a:rPr>
              <a:t>ASAL SMA/MA/SMK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220072" y="3563724"/>
            <a:ext cx="3384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>
                <a:cs typeface="Arial Narrow"/>
              </a:rPr>
              <a:t>………………………………………………....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71600" y="6232892"/>
            <a:ext cx="6012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SELEKSI MANDIRI UNIVERSITAS BRAWIJAYA TA </a:t>
            </a:r>
            <a:r>
              <a:rPr lang="en-US" b="1" dirty="0" smtClean="0"/>
              <a:t>2021/2022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039829"/>
            <a:ext cx="720080" cy="72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26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4621695"/>
            <a:ext cx="2195737" cy="21957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627784" y="3140968"/>
            <a:ext cx="39604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b="1" dirty="0" smtClean="0">
                <a:solidFill>
                  <a:schemeClr val="bg1">
                    <a:lumMod val="85000"/>
                  </a:schemeClr>
                </a:solidFill>
                <a:cs typeface="Arial Narrow"/>
              </a:rPr>
              <a:t>GAMBAR NARATIF</a:t>
            </a:r>
          </a:p>
          <a:p>
            <a:pPr lvl="0" algn="ctr"/>
            <a:r>
              <a:rPr lang="en-ID" sz="3600" b="1" dirty="0" smtClean="0">
                <a:solidFill>
                  <a:schemeClr val="bg1">
                    <a:lumMod val="85000"/>
                  </a:schemeClr>
                </a:solidFill>
                <a:cs typeface="Arial Narrow"/>
              </a:rPr>
              <a:t>(HITAM PUTIH)</a:t>
            </a:r>
            <a:endParaRPr lang="en-US" sz="3600" b="1" dirty="0" smtClean="0">
              <a:solidFill>
                <a:schemeClr val="bg1">
                  <a:lumMod val="85000"/>
                </a:schemeClr>
              </a:solidFill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0607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4621695"/>
            <a:ext cx="2195737" cy="21957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907704" y="2826802"/>
            <a:ext cx="57606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b="1" dirty="0" smtClean="0">
                <a:solidFill>
                  <a:schemeClr val="bg1">
                    <a:lumMod val="85000"/>
                  </a:schemeClr>
                </a:solidFill>
                <a:cs typeface="Arial Narrow"/>
              </a:rPr>
              <a:t>GAMBAR BENTUK/KOMPOSISI BENDA</a:t>
            </a:r>
          </a:p>
          <a:p>
            <a:pPr lvl="0" algn="ctr"/>
            <a:r>
              <a:rPr lang="en-ID" sz="3600" b="1" dirty="0" smtClean="0">
                <a:solidFill>
                  <a:schemeClr val="bg1">
                    <a:lumMod val="85000"/>
                  </a:schemeClr>
                </a:solidFill>
                <a:cs typeface="Arial Narrow"/>
              </a:rPr>
              <a:t>(BERWARNA)</a:t>
            </a:r>
            <a:endParaRPr lang="en-US" sz="3600" b="1" dirty="0" smtClean="0">
              <a:solidFill>
                <a:schemeClr val="bg1">
                  <a:lumMod val="85000"/>
                </a:schemeClr>
              </a:solidFill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61234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4621695"/>
            <a:ext cx="2195737" cy="21957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907704" y="2826802"/>
            <a:ext cx="57606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000" b="1" dirty="0" smtClean="0">
                <a:solidFill>
                  <a:schemeClr val="bg1">
                    <a:lumMod val="85000"/>
                  </a:schemeClr>
                </a:solidFill>
                <a:cs typeface="Arial Narrow"/>
              </a:rPr>
              <a:t>KARYA SENI TERBAIK PESERTA</a:t>
            </a:r>
          </a:p>
        </p:txBody>
      </p:sp>
    </p:spTree>
    <p:extLst>
      <p:ext uri="{BB962C8B-B14F-4D97-AF65-F5344CB8AC3E}">
        <p14:creationId xmlns:p14="http://schemas.microsoft.com/office/powerpoint/2010/main" val="134122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4621695"/>
            <a:ext cx="2195737" cy="21957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907704" y="2826802"/>
            <a:ext cx="57606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b="1" dirty="0" smtClean="0">
                <a:solidFill>
                  <a:schemeClr val="bg1">
                    <a:lumMod val="85000"/>
                  </a:schemeClr>
                </a:solidFill>
                <a:cs typeface="Arial Narrow"/>
              </a:rPr>
              <a:t>DESKRIPSI KARYA DAN PERNYATAAN PESERTA TENTANG KARYA</a:t>
            </a:r>
          </a:p>
        </p:txBody>
      </p:sp>
    </p:spTree>
    <p:extLst>
      <p:ext uri="{BB962C8B-B14F-4D97-AF65-F5344CB8AC3E}">
        <p14:creationId xmlns:p14="http://schemas.microsoft.com/office/powerpoint/2010/main" val="346837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4621695"/>
            <a:ext cx="2195737" cy="21957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907704" y="2826802"/>
            <a:ext cx="57606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ID" sz="3600" b="1" dirty="0" smtClean="0">
                <a:solidFill>
                  <a:schemeClr val="bg1">
                    <a:lumMod val="85000"/>
                  </a:schemeClr>
                </a:solidFill>
                <a:cs typeface="Arial Narrow"/>
              </a:rPr>
              <a:t> KARYA TAMBAHAN / SERTIFIKAT/PIAGAM PENGHARGAAN DI BIDANG SENI</a:t>
            </a:r>
          </a:p>
        </p:txBody>
      </p:sp>
    </p:spTree>
    <p:extLst>
      <p:ext uri="{BB962C8B-B14F-4D97-AF65-F5344CB8AC3E}">
        <p14:creationId xmlns:p14="http://schemas.microsoft.com/office/powerpoint/2010/main" val="256638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32"/>
          <a:stretch/>
        </p:blipFill>
        <p:spPr>
          <a:xfrm>
            <a:off x="1887" y="0"/>
            <a:ext cx="916024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71600" y="6232892"/>
            <a:ext cx="6012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SELEKSI MANDIRI UNIVERSITAS BRAWIJAYA TA </a:t>
            </a:r>
            <a:r>
              <a:rPr lang="en-US" b="1" dirty="0" smtClean="0"/>
              <a:t>2021/2022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039829"/>
            <a:ext cx="720080" cy="72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19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55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Narrow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asyarief</dc:creator>
  <cp:lastModifiedBy>DELL</cp:lastModifiedBy>
  <cp:revision>101</cp:revision>
  <dcterms:created xsi:type="dcterms:W3CDTF">2018-11-27T06:34:08Z</dcterms:created>
  <dcterms:modified xsi:type="dcterms:W3CDTF">2021-05-05T02:34:05Z</dcterms:modified>
</cp:coreProperties>
</file>