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305" r:id="rId4"/>
    <p:sldId id="306" r:id="rId5"/>
    <p:sldId id="299" r:id="rId6"/>
    <p:sldId id="287" r:id="rId7"/>
    <p:sldId id="30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2728-1DAE-4AB6-96CF-C9C21CFCB5A8}" type="datetimeFigureOut">
              <a:rPr lang="id-ID" smtClean="0"/>
              <a:pPr/>
              <a:t>22/05/2020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8AF5-9EA4-4AB4-BA62-A8FEB15199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" t="-58" r="-58" b="9355"/>
          <a:stretch/>
        </p:blipFill>
        <p:spPr>
          <a:xfrm>
            <a:off x="5326" y="-3994"/>
            <a:ext cx="9165576" cy="68619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91880" y="2708920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 smtClean="0">
                <a:cs typeface="Arial Narrow"/>
              </a:rPr>
              <a:t>NAMA PESERTA</a:t>
            </a:r>
          </a:p>
        </p:txBody>
      </p:sp>
      <p:sp>
        <p:nvSpPr>
          <p:cNvPr id="7" name="Rectangle 6"/>
          <p:cNvSpPr/>
          <p:nvPr/>
        </p:nvSpPr>
        <p:spPr>
          <a:xfrm>
            <a:off x="5220072" y="2708920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79912" y="3131676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 smtClean="0">
                <a:cs typeface="Arial Narrow"/>
              </a:rPr>
              <a:t>N I S N</a:t>
            </a:r>
          </a:p>
        </p:txBody>
      </p:sp>
      <p:sp>
        <p:nvSpPr>
          <p:cNvPr id="9" name="Rectangle 8"/>
          <p:cNvSpPr/>
          <p:nvPr/>
        </p:nvSpPr>
        <p:spPr>
          <a:xfrm>
            <a:off x="5220072" y="3131676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15816" y="3563724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 smtClean="0">
                <a:cs typeface="Arial Narrow"/>
              </a:rPr>
              <a:t>ASAL SMA/MA/SMK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0072" y="3563724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cs typeface="Arial Narrow"/>
              </a:rPr>
              <a:t>………………………………………………....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6232892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SELEKSI MANDIRI UNIVERSITAS BRAWIJAYA TA 2020/2021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9829"/>
            <a:ext cx="720080" cy="7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27784" y="3140968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GAMBAR NARATIF</a:t>
            </a:r>
          </a:p>
          <a:p>
            <a:pPr lvl="0" algn="ctr"/>
            <a:r>
              <a:rPr lang="en-ID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(HITAM PUTIH)</a:t>
            </a:r>
            <a:endParaRPr lang="en-US" sz="3600" b="1" dirty="0" smtClean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060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GAMBAR BENTUK/KOMPOSISI BENDA</a:t>
            </a:r>
          </a:p>
          <a:p>
            <a:pPr lvl="0" algn="ctr"/>
            <a:r>
              <a:rPr lang="en-ID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(BERWARNA)</a:t>
            </a:r>
            <a:endParaRPr lang="en-US" sz="3600" b="1" dirty="0" smtClean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1234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KARYA SENI TERBAIK PESERTA</a:t>
            </a:r>
            <a:endParaRPr lang="en-US" sz="4000" b="1" dirty="0" smtClean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3412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DESKRIPSI KARYA DAN PERNYATAAN PESERTA TENTANG KARYA</a:t>
            </a:r>
            <a:endParaRPr lang="en-US" sz="3600" b="1" dirty="0" smtClean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4683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4621695"/>
            <a:ext cx="2195737" cy="2195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7704" y="2826802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D" sz="3600" b="1" dirty="0" smtClean="0">
                <a:solidFill>
                  <a:schemeClr val="bg1">
                    <a:lumMod val="85000"/>
                  </a:schemeClr>
                </a:solidFill>
                <a:cs typeface="Arial Narrow"/>
              </a:rPr>
              <a:t> KARYA TAMBAHAN / SERTIFIKAT/PIAGAM PENGHARGAAN DI BIDANG SENI</a:t>
            </a:r>
            <a:endParaRPr lang="en-ID" sz="3600" b="1" dirty="0" smtClean="0">
              <a:solidFill>
                <a:schemeClr val="bg1">
                  <a:lumMod val="8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663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32"/>
          <a:stretch/>
        </p:blipFill>
        <p:spPr>
          <a:xfrm>
            <a:off x="1887" y="0"/>
            <a:ext cx="916024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6232892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SELEKSI MANDIRI UNIVERSITAS BRAWIJAYA TA 2020/2021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39829"/>
            <a:ext cx="720080" cy="7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55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asyarief</dc:creator>
  <cp:lastModifiedBy>Hp</cp:lastModifiedBy>
  <cp:revision>100</cp:revision>
  <dcterms:created xsi:type="dcterms:W3CDTF">2018-11-27T06:34:08Z</dcterms:created>
  <dcterms:modified xsi:type="dcterms:W3CDTF">2020-05-22T14:04:02Z</dcterms:modified>
</cp:coreProperties>
</file>